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8518F-3F2E-4A7A-B331-2F0CCBC3ED1D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C7CF-958C-4C8B-9BA0-636E3E0F87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A70E-C798-4561-9378-1EC000DF422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tx2">
                <a:lumMod val="5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E431-48E2-45CF-9152-2F41BDBDA0C6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9560A-8F03-4FF5-838C-D507B751C4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 28"/>
          <p:cNvSpPr/>
          <p:nvPr/>
        </p:nvSpPr>
        <p:spPr>
          <a:xfrm>
            <a:off x="6754761" y="3559277"/>
            <a:ext cx="275304" cy="108155"/>
          </a:xfrm>
          <a:custGeom>
            <a:avLst/>
            <a:gdLst>
              <a:gd name="connsiteX0" fmla="*/ 0 w 275304"/>
              <a:gd name="connsiteY0" fmla="*/ 108155 h 108155"/>
              <a:gd name="connsiteX1" fmla="*/ 167149 w 275304"/>
              <a:gd name="connsiteY1" fmla="*/ 29497 h 108155"/>
              <a:gd name="connsiteX2" fmla="*/ 275304 w 275304"/>
              <a:gd name="connsiteY2" fmla="*/ 0 h 10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304" h="108155">
                <a:moveTo>
                  <a:pt x="0" y="108155"/>
                </a:moveTo>
                <a:cubicBezTo>
                  <a:pt x="60632" y="77839"/>
                  <a:pt x="121265" y="47523"/>
                  <a:pt x="167149" y="29497"/>
                </a:cubicBezTo>
                <a:cubicBezTo>
                  <a:pt x="213033" y="11471"/>
                  <a:pt x="244168" y="5735"/>
                  <a:pt x="27530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794090" y="3536336"/>
            <a:ext cx="517833" cy="81935"/>
          </a:xfrm>
          <a:custGeom>
            <a:avLst/>
            <a:gdLst>
              <a:gd name="connsiteX0" fmla="*/ 0 w 517833"/>
              <a:gd name="connsiteY0" fmla="*/ 81935 h 81935"/>
              <a:gd name="connsiteX1" fmla="*/ 216310 w 517833"/>
              <a:gd name="connsiteY1" fmla="*/ 22941 h 81935"/>
              <a:gd name="connsiteX2" fmla="*/ 471949 w 517833"/>
              <a:gd name="connsiteY2" fmla="*/ 3277 h 81935"/>
              <a:gd name="connsiteX3" fmla="*/ 491613 w 517833"/>
              <a:gd name="connsiteY3" fmla="*/ 3277 h 8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33" h="81935">
                <a:moveTo>
                  <a:pt x="0" y="81935"/>
                </a:moveTo>
                <a:cubicBezTo>
                  <a:pt x="68826" y="58993"/>
                  <a:pt x="137652" y="36051"/>
                  <a:pt x="216310" y="22941"/>
                </a:cubicBezTo>
                <a:cubicBezTo>
                  <a:pt x="294968" y="9831"/>
                  <a:pt x="426065" y="6554"/>
                  <a:pt x="471949" y="3277"/>
                </a:cubicBezTo>
                <a:cubicBezTo>
                  <a:pt x="517833" y="0"/>
                  <a:pt x="504723" y="1638"/>
                  <a:pt x="491613" y="32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5909187" y="5014452"/>
            <a:ext cx="686619" cy="1219199"/>
          </a:xfrm>
          <a:custGeom>
            <a:avLst/>
            <a:gdLst>
              <a:gd name="connsiteX0" fmla="*/ 0 w 686619"/>
              <a:gd name="connsiteY0" fmla="*/ 0 h 1219199"/>
              <a:gd name="connsiteX1" fmla="*/ 412955 w 686619"/>
              <a:gd name="connsiteY1" fmla="*/ 324464 h 1219199"/>
              <a:gd name="connsiteX2" fmla="*/ 412955 w 686619"/>
              <a:gd name="connsiteY2" fmla="*/ 698090 h 1219199"/>
              <a:gd name="connsiteX3" fmla="*/ 530942 w 686619"/>
              <a:gd name="connsiteY3" fmla="*/ 1002890 h 1219199"/>
              <a:gd name="connsiteX4" fmla="*/ 639097 w 686619"/>
              <a:gd name="connsiteY4" fmla="*/ 1199535 h 1219199"/>
              <a:gd name="connsiteX5" fmla="*/ 245807 w 686619"/>
              <a:gd name="connsiteY5" fmla="*/ 884903 h 1219199"/>
              <a:gd name="connsiteX6" fmla="*/ 245807 w 686619"/>
              <a:gd name="connsiteY6" fmla="*/ 875071 h 121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19" h="1219199">
                <a:moveTo>
                  <a:pt x="0" y="0"/>
                </a:moveTo>
                <a:cubicBezTo>
                  <a:pt x="172064" y="104058"/>
                  <a:pt x="344129" y="208116"/>
                  <a:pt x="412955" y="324464"/>
                </a:cubicBezTo>
                <a:cubicBezTo>
                  <a:pt x="481781" y="440812"/>
                  <a:pt x="393291" y="585019"/>
                  <a:pt x="412955" y="698090"/>
                </a:cubicBezTo>
                <a:cubicBezTo>
                  <a:pt x="432620" y="811161"/>
                  <a:pt x="493252" y="919316"/>
                  <a:pt x="530942" y="1002890"/>
                </a:cubicBezTo>
                <a:cubicBezTo>
                  <a:pt x="568632" y="1086464"/>
                  <a:pt x="686619" y="1219199"/>
                  <a:pt x="639097" y="1199535"/>
                </a:cubicBezTo>
                <a:cubicBezTo>
                  <a:pt x="591575" y="1179871"/>
                  <a:pt x="311355" y="938980"/>
                  <a:pt x="245807" y="884903"/>
                </a:cubicBezTo>
                <a:cubicBezTo>
                  <a:pt x="180259" y="830826"/>
                  <a:pt x="213033" y="852948"/>
                  <a:pt x="245807" y="8750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5"/>
          <p:cNvGrpSpPr/>
          <p:nvPr/>
        </p:nvGrpSpPr>
        <p:grpSpPr>
          <a:xfrm>
            <a:off x="5846440" y="3284984"/>
            <a:ext cx="3118048" cy="3218656"/>
            <a:chOff x="5846440" y="3284984"/>
            <a:chExt cx="3118048" cy="3218656"/>
          </a:xfrm>
        </p:grpSpPr>
        <p:sp>
          <p:nvSpPr>
            <p:cNvPr id="26" name="Овал 25"/>
            <p:cNvSpPr/>
            <p:nvPr/>
          </p:nvSpPr>
          <p:spPr>
            <a:xfrm>
              <a:off x="5846440" y="3284984"/>
              <a:ext cx="3118048" cy="32186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6666271" y="3662516"/>
              <a:ext cx="1927123" cy="1088104"/>
            </a:xfrm>
            <a:custGeom>
              <a:avLst/>
              <a:gdLst>
                <a:gd name="connsiteX0" fmla="*/ 98323 w 1927123"/>
                <a:gd name="connsiteY0" fmla="*/ 162232 h 1088104"/>
                <a:gd name="connsiteX1" fmla="*/ 550606 w 1927123"/>
                <a:gd name="connsiteY1" fmla="*/ 73742 h 1088104"/>
                <a:gd name="connsiteX2" fmla="*/ 983226 w 1927123"/>
                <a:gd name="connsiteY2" fmla="*/ 162232 h 1088104"/>
                <a:gd name="connsiteX3" fmla="*/ 1278194 w 1927123"/>
                <a:gd name="connsiteY3" fmla="*/ 4916 h 1088104"/>
                <a:gd name="connsiteX4" fmla="*/ 1740310 w 1927123"/>
                <a:gd name="connsiteY4" fmla="*/ 132736 h 1088104"/>
                <a:gd name="connsiteX5" fmla="*/ 1868129 w 1927123"/>
                <a:gd name="connsiteY5" fmla="*/ 526026 h 1088104"/>
                <a:gd name="connsiteX6" fmla="*/ 1386348 w 1927123"/>
                <a:gd name="connsiteY6" fmla="*/ 762000 h 1088104"/>
                <a:gd name="connsiteX7" fmla="*/ 1032387 w 1927123"/>
                <a:gd name="connsiteY7" fmla="*/ 1047136 h 1088104"/>
                <a:gd name="connsiteX8" fmla="*/ 570271 w 1927123"/>
                <a:gd name="connsiteY8" fmla="*/ 1007807 h 1088104"/>
                <a:gd name="connsiteX9" fmla="*/ 78658 w 1927123"/>
                <a:gd name="connsiteY9" fmla="*/ 624349 h 1088104"/>
                <a:gd name="connsiteX10" fmla="*/ 98323 w 1927123"/>
                <a:gd name="connsiteY10" fmla="*/ 349045 h 1088104"/>
                <a:gd name="connsiteX11" fmla="*/ 98323 w 1927123"/>
                <a:gd name="connsiteY11" fmla="*/ 162232 h 108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27123" h="1088104">
                  <a:moveTo>
                    <a:pt x="98323" y="162232"/>
                  </a:moveTo>
                  <a:cubicBezTo>
                    <a:pt x="173704" y="116348"/>
                    <a:pt x="403122" y="73742"/>
                    <a:pt x="550606" y="73742"/>
                  </a:cubicBezTo>
                  <a:cubicBezTo>
                    <a:pt x="698090" y="73742"/>
                    <a:pt x="861961" y="173703"/>
                    <a:pt x="983226" y="162232"/>
                  </a:cubicBezTo>
                  <a:cubicBezTo>
                    <a:pt x="1104491" y="150761"/>
                    <a:pt x="1152013" y="9832"/>
                    <a:pt x="1278194" y="4916"/>
                  </a:cubicBezTo>
                  <a:cubicBezTo>
                    <a:pt x="1404375" y="0"/>
                    <a:pt x="1641988" y="45884"/>
                    <a:pt x="1740310" y="132736"/>
                  </a:cubicBezTo>
                  <a:cubicBezTo>
                    <a:pt x="1838632" y="219588"/>
                    <a:pt x="1927123" y="421149"/>
                    <a:pt x="1868129" y="526026"/>
                  </a:cubicBezTo>
                  <a:cubicBezTo>
                    <a:pt x="1809135" y="630903"/>
                    <a:pt x="1525638" y="675148"/>
                    <a:pt x="1386348" y="762000"/>
                  </a:cubicBezTo>
                  <a:cubicBezTo>
                    <a:pt x="1247058" y="848852"/>
                    <a:pt x="1168400" y="1006168"/>
                    <a:pt x="1032387" y="1047136"/>
                  </a:cubicBezTo>
                  <a:cubicBezTo>
                    <a:pt x="896374" y="1088104"/>
                    <a:pt x="729226" y="1078272"/>
                    <a:pt x="570271" y="1007807"/>
                  </a:cubicBezTo>
                  <a:cubicBezTo>
                    <a:pt x="411316" y="937343"/>
                    <a:pt x="157316" y="734143"/>
                    <a:pt x="78658" y="624349"/>
                  </a:cubicBezTo>
                  <a:cubicBezTo>
                    <a:pt x="0" y="514555"/>
                    <a:pt x="96684" y="430980"/>
                    <a:pt x="98323" y="349045"/>
                  </a:cubicBezTo>
                  <a:cubicBezTo>
                    <a:pt x="99962" y="267110"/>
                    <a:pt x="22943" y="208116"/>
                    <a:pt x="98323" y="162232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олилиния 31"/>
            <p:cNvSpPr/>
            <p:nvPr/>
          </p:nvSpPr>
          <p:spPr>
            <a:xfrm>
              <a:off x="5966542" y="3644491"/>
              <a:ext cx="548968" cy="1020916"/>
            </a:xfrm>
            <a:custGeom>
              <a:avLst/>
              <a:gdLst>
                <a:gd name="connsiteX0" fmla="*/ 188452 w 548968"/>
                <a:gd name="connsiteY0" fmla="*/ 986503 h 1020916"/>
                <a:gd name="connsiteX1" fmla="*/ 503084 w 548968"/>
                <a:gd name="connsiteY1" fmla="*/ 632541 h 1020916"/>
                <a:gd name="connsiteX2" fmla="*/ 463755 w 548968"/>
                <a:gd name="connsiteY2" fmla="*/ 258915 h 1020916"/>
                <a:gd name="connsiteX3" fmla="*/ 453923 w 548968"/>
                <a:gd name="connsiteY3" fmla="*/ 209754 h 1020916"/>
                <a:gd name="connsiteX4" fmla="*/ 434258 w 548968"/>
                <a:gd name="connsiteY4" fmla="*/ 32774 h 1020916"/>
                <a:gd name="connsiteX5" fmla="*/ 158955 w 548968"/>
                <a:gd name="connsiteY5" fmla="*/ 406399 h 1020916"/>
                <a:gd name="connsiteX6" fmla="*/ 1639 w 548968"/>
                <a:gd name="connsiteY6" fmla="*/ 839019 h 1020916"/>
                <a:gd name="connsiteX7" fmla="*/ 188452 w 548968"/>
                <a:gd name="connsiteY7" fmla="*/ 986503 h 102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8968" h="1020916">
                  <a:moveTo>
                    <a:pt x="188452" y="986503"/>
                  </a:moveTo>
                  <a:cubicBezTo>
                    <a:pt x="272026" y="952090"/>
                    <a:pt x="457200" y="753806"/>
                    <a:pt x="503084" y="632541"/>
                  </a:cubicBezTo>
                  <a:cubicBezTo>
                    <a:pt x="548968" y="511276"/>
                    <a:pt x="471948" y="329379"/>
                    <a:pt x="463755" y="258915"/>
                  </a:cubicBezTo>
                  <a:cubicBezTo>
                    <a:pt x="455562" y="188451"/>
                    <a:pt x="458839" y="247444"/>
                    <a:pt x="453923" y="209754"/>
                  </a:cubicBezTo>
                  <a:cubicBezTo>
                    <a:pt x="449007" y="172064"/>
                    <a:pt x="483419" y="0"/>
                    <a:pt x="434258" y="32774"/>
                  </a:cubicBezTo>
                  <a:cubicBezTo>
                    <a:pt x="385097" y="65548"/>
                    <a:pt x="231058" y="272025"/>
                    <a:pt x="158955" y="406399"/>
                  </a:cubicBezTo>
                  <a:cubicBezTo>
                    <a:pt x="86852" y="540773"/>
                    <a:pt x="0" y="737419"/>
                    <a:pt x="1639" y="839019"/>
                  </a:cubicBezTo>
                  <a:cubicBezTo>
                    <a:pt x="3278" y="940619"/>
                    <a:pt x="104878" y="1020916"/>
                    <a:pt x="188452" y="986503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5853471" y="4929239"/>
              <a:ext cx="673509" cy="1288025"/>
            </a:xfrm>
            <a:custGeom>
              <a:avLst/>
              <a:gdLst>
                <a:gd name="connsiteX0" fmla="*/ 242529 w 673509"/>
                <a:gd name="connsiteY0" fmla="*/ 419509 h 1288025"/>
                <a:gd name="connsiteX1" fmla="*/ 488335 w 673509"/>
                <a:gd name="connsiteY1" fmla="*/ 812800 h 1288025"/>
                <a:gd name="connsiteX2" fmla="*/ 665316 w 673509"/>
                <a:gd name="connsiteY2" fmla="*/ 1245419 h 1288025"/>
                <a:gd name="connsiteX3" fmla="*/ 439174 w 673509"/>
                <a:gd name="connsiteY3" fmla="*/ 1068438 h 1288025"/>
                <a:gd name="connsiteX4" fmla="*/ 134374 w 673509"/>
                <a:gd name="connsiteY4" fmla="*/ 606322 h 1288025"/>
                <a:gd name="connsiteX5" fmla="*/ 36052 w 673509"/>
                <a:gd name="connsiteY5" fmla="*/ 203200 h 1288025"/>
                <a:gd name="connsiteX6" fmla="*/ 45884 w 673509"/>
                <a:gd name="connsiteY6" fmla="*/ 16387 h 1288025"/>
                <a:gd name="connsiteX7" fmla="*/ 311355 w 673509"/>
                <a:gd name="connsiteY7" fmla="*/ 301522 h 1288025"/>
                <a:gd name="connsiteX8" fmla="*/ 242529 w 673509"/>
                <a:gd name="connsiteY8" fmla="*/ 419509 h 1288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509" h="1288025">
                  <a:moveTo>
                    <a:pt x="242529" y="419509"/>
                  </a:moveTo>
                  <a:cubicBezTo>
                    <a:pt x="272026" y="504722"/>
                    <a:pt x="417871" y="675148"/>
                    <a:pt x="488335" y="812800"/>
                  </a:cubicBezTo>
                  <a:cubicBezTo>
                    <a:pt x="558799" y="950452"/>
                    <a:pt x="673509" y="1202813"/>
                    <a:pt x="665316" y="1245419"/>
                  </a:cubicBezTo>
                  <a:cubicBezTo>
                    <a:pt x="657123" y="1288025"/>
                    <a:pt x="527664" y="1174954"/>
                    <a:pt x="439174" y="1068438"/>
                  </a:cubicBezTo>
                  <a:cubicBezTo>
                    <a:pt x="350684" y="961922"/>
                    <a:pt x="201561" y="750528"/>
                    <a:pt x="134374" y="606322"/>
                  </a:cubicBezTo>
                  <a:cubicBezTo>
                    <a:pt x="67187" y="462116"/>
                    <a:pt x="50800" y="301523"/>
                    <a:pt x="36052" y="203200"/>
                  </a:cubicBezTo>
                  <a:cubicBezTo>
                    <a:pt x="21304" y="104877"/>
                    <a:pt x="0" y="0"/>
                    <a:pt x="45884" y="16387"/>
                  </a:cubicBezTo>
                  <a:cubicBezTo>
                    <a:pt x="91768" y="32774"/>
                    <a:pt x="272026" y="229419"/>
                    <a:pt x="311355" y="301522"/>
                  </a:cubicBezTo>
                  <a:cubicBezTo>
                    <a:pt x="350684" y="373625"/>
                    <a:pt x="213032" y="334296"/>
                    <a:pt x="242529" y="419509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олилиния 34"/>
            <p:cNvSpPr/>
            <p:nvPr/>
          </p:nvSpPr>
          <p:spPr>
            <a:xfrm>
              <a:off x="6595806" y="4793226"/>
              <a:ext cx="920955" cy="1237226"/>
            </a:xfrm>
            <a:custGeom>
              <a:avLst/>
              <a:gdLst>
                <a:gd name="connsiteX0" fmla="*/ 247446 w 920955"/>
                <a:gd name="connsiteY0" fmla="*/ 44245 h 1237226"/>
                <a:gd name="connsiteX1" fmla="*/ 837381 w 920955"/>
                <a:gd name="connsiteY1" fmla="*/ 152400 h 1237226"/>
                <a:gd name="connsiteX2" fmla="*/ 748891 w 920955"/>
                <a:gd name="connsiteY2" fmla="*/ 958645 h 1237226"/>
                <a:gd name="connsiteX3" fmla="*/ 748891 w 920955"/>
                <a:gd name="connsiteY3" fmla="*/ 958645 h 1237226"/>
                <a:gd name="connsiteX4" fmla="*/ 650568 w 920955"/>
                <a:gd name="connsiteY4" fmla="*/ 1224116 h 1237226"/>
                <a:gd name="connsiteX5" fmla="*/ 276942 w 920955"/>
                <a:gd name="connsiteY5" fmla="*/ 879987 h 1237226"/>
                <a:gd name="connsiteX6" fmla="*/ 198284 w 920955"/>
                <a:gd name="connsiteY6" fmla="*/ 408039 h 1237226"/>
                <a:gd name="connsiteX7" fmla="*/ 11471 w 920955"/>
                <a:gd name="connsiteY7" fmla="*/ 142568 h 1237226"/>
                <a:gd name="connsiteX8" fmla="*/ 247446 w 920955"/>
                <a:gd name="connsiteY8" fmla="*/ 44245 h 1237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0955" h="1237226">
                  <a:moveTo>
                    <a:pt x="247446" y="44245"/>
                  </a:moveTo>
                  <a:cubicBezTo>
                    <a:pt x="385098" y="45884"/>
                    <a:pt x="753807" y="0"/>
                    <a:pt x="837381" y="152400"/>
                  </a:cubicBezTo>
                  <a:cubicBezTo>
                    <a:pt x="920955" y="304800"/>
                    <a:pt x="748891" y="958645"/>
                    <a:pt x="748891" y="958645"/>
                  </a:cubicBezTo>
                  <a:lnTo>
                    <a:pt x="748891" y="958645"/>
                  </a:lnTo>
                  <a:cubicBezTo>
                    <a:pt x="732504" y="1002890"/>
                    <a:pt x="729226" y="1237226"/>
                    <a:pt x="650568" y="1224116"/>
                  </a:cubicBezTo>
                  <a:cubicBezTo>
                    <a:pt x="571910" y="1211006"/>
                    <a:pt x="352323" y="1016000"/>
                    <a:pt x="276942" y="879987"/>
                  </a:cubicBezTo>
                  <a:cubicBezTo>
                    <a:pt x="201561" y="743974"/>
                    <a:pt x="242529" y="530942"/>
                    <a:pt x="198284" y="408039"/>
                  </a:cubicBezTo>
                  <a:cubicBezTo>
                    <a:pt x="154039" y="285136"/>
                    <a:pt x="0" y="204839"/>
                    <a:pt x="11471" y="142568"/>
                  </a:cubicBezTo>
                  <a:cubicBezTo>
                    <a:pt x="22942" y="80297"/>
                    <a:pt x="109794" y="42606"/>
                    <a:pt x="247446" y="44245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олилиния 35"/>
            <p:cNvSpPr/>
            <p:nvPr/>
          </p:nvSpPr>
          <p:spPr>
            <a:xfrm>
              <a:off x="7878917" y="5173406"/>
              <a:ext cx="617792" cy="807884"/>
            </a:xfrm>
            <a:custGeom>
              <a:avLst/>
              <a:gdLst>
                <a:gd name="connsiteX0" fmla="*/ 65548 w 617792"/>
                <a:gd name="connsiteY0" fmla="*/ 18026 h 807884"/>
                <a:gd name="connsiteX1" fmla="*/ 547328 w 617792"/>
                <a:gd name="connsiteY1" fmla="*/ 175342 h 807884"/>
                <a:gd name="connsiteX2" fmla="*/ 488335 w 617792"/>
                <a:gd name="connsiteY2" fmla="*/ 627626 h 807884"/>
                <a:gd name="connsiteX3" fmla="*/ 262193 w 617792"/>
                <a:gd name="connsiteY3" fmla="*/ 804607 h 807884"/>
                <a:gd name="connsiteX4" fmla="*/ 45883 w 617792"/>
                <a:gd name="connsiteY4" fmla="*/ 647291 h 807884"/>
                <a:gd name="connsiteX5" fmla="*/ 154038 w 617792"/>
                <a:gd name="connsiteY5" fmla="*/ 283497 h 807884"/>
                <a:gd name="connsiteX6" fmla="*/ 65548 w 617792"/>
                <a:gd name="connsiteY6" fmla="*/ 18026 h 80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792" h="807884">
                  <a:moveTo>
                    <a:pt x="65548" y="18026"/>
                  </a:moveTo>
                  <a:cubicBezTo>
                    <a:pt x="131096" y="0"/>
                    <a:pt x="476864" y="73742"/>
                    <a:pt x="547328" y="175342"/>
                  </a:cubicBezTo>
                  <a:cubicBezTo>
                    <a:pt x="617792" y="276942"/>
                    <a:pt x="535858" y="522749"/>
                    <a:pt x="488335" y="627626"/>
                  </a:cubicBezTo>
                  <a:cubicBezTo>
                    <a:pt x="440813" y="732504"/>
                    <a:pt x="335935" y="801330"/>
                    <a:pt x="262193" y="804607"/>
                  </a:cubicBezTo>
                  <a:cubicBezTo>
                    <a:pt x="188451" y="807884"/>
                    <a:pt x="63909" y="734143"/>
                    <a:pt x="45883" y="647291"/>
                  </a:cubicBezTo>
                  <a:cubicBezTo>
                    <a:pt x="27857" y="560439"/>
                    <a:pt x="147483" y="388374"/>
                    <a:pt x="154038" y="283497"/>
                  </a:cubicBezTo>
                  <a:cubicBezTo>
                    <a:pt x="160593" y="178620"/>
                    <a:pt x="0" y="36052"/>
                    <a:pt x="65548" y="18026"/>
                  </a:cubicBez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4-конечная звезда 37"/>
          <p:cNvSpPr/>
          <p:nvPr/>
        </p:nvSpPr>
        <p:spPr>
          <a:xfrm>
            <a:off x="1043608" y="692696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4-конечная звезда 38"/>
          <p:cNvSpPr/>
          <p:nvPr/>
        </p:nvSpPr>
        <p:spPr>
          <a:xfrm>
            <a:off x="2051720" y="1772816"/>
            <a:ext cx="216024" cy="288032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4-конечная звезда 39"/>
          <p:cNvSpPr/>
          <p:nvPr/>
        </p:nvSpPr>
        <p:spPr>
          <a:xfrm>
            <a:off x="2987824" y="692696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4-конечная звезда 40"/>
          <p:cNvSpPr/>
          <p:nvPr/>
        </p:nvSpPr>
        <p:spPr>
          <a:xfrm>
            <a:off x="899592" y="2348880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4-конечная звезда 41"/>
          <p:cNvSpPr/>
          <p:nvPr/>
        </p:nvSpPr>
        <p:spPr>
          <a:xfrm>
            <a:off x="2123728" y="260648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4-конечная звезда 42"/>
          <p:cNvSpPr/>
          <p:nvPr/>
        </p:nvSpPr>
        <p:spPr>
          <a:xfrm>
            <a:off x="4211960" y="260648"/>
            <a:ext cx="144016" cy="144016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4-конечная звезда 43"/>
          <p:cNvSpPr/>
          <p:nvPr/>
        </p:nvSpPr>
        <p:spPr>
          <a:xfrm>
            <a:off x="3347864" y="5157192"/>
            <a:ext cx="216024" cy="288032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4-конечная звезда 44"/>
          <p:cNvSpPr/>
          <p:nvPr/>
        </p:nvSpPr>
        <p:spPr>
          <a:xfrm>
            <a:off x="4932040" y="3861048"/>
            <a:ext cx="216024" cy="288032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4-конечная звезда 46"/>
          <p:cNvSpPr/>
          <p:nvPr/>
        </p:nvSpPr>
        <p:spPr>
          <a:xfrm>
            <a:off x="8172400" y="2204864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4-конечная звезда 47"/>
          <p:cNvSpPr/>
          <p:nvPr/>
        </p:nvSpPr>
        <p:spPr>
          <a:xfrm>
            <a:off x="5796136" y="260648"/>
            <a:ext cx="216024" cy="216024"/>
          </a:xfrm>
          <a:prstGeom prst="star4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59"/>
          <p:cNvGrpSpPr/>
          <p:nvPr/>
        </p:nvGrpSpPr>
        <p:grpSpPr>
          <a:xfrm>
            <a:off x="771133" y="3721656"/>
            <a:ext cx="2035127" cy="1071570"/>
            <a:chOff x="2071670" y="3857628"/>
            <a:chExt cx="2035127" cy="1071570"/>
          </a:xfrm>
        </p:grpSpPr>
        <p:sp>
          <p:nvSpPr>
            <p:cNvPr id="37" name="Овал 36"/>
            <p:cNvSpPr/>
            <p:nvPr/>
          </p:nvSpPr>
          <p:spPr>
            <a:xfrm>
              <a:off x="2285984" y="3929066"/>
              <a:ext cx="1571636" cy="57150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57"/>
            <p:cNvGrpSpPr/>
            <p:nvPr/>
          </p:nvGrpSpPr>
          <p:grpSpPr>
            <a:xfrm>
              <a:off x="2071670" y="3857628"/>
              <a:ext cx="2035127" cy="1071570"/>
              <a:chOff x="1953064" y="3286124"/>
              <a:chExt cx="2035127" cy="1071570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214546" y="3286124"/>
                <a:ext cx="1571636" cy="50006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Полилиния 49"/>
              <p:cNvSpPr/>
              <p:nvPr/>
            </p:nvSpPr>
            <p:spPr>
              <a:xfrm>
                <a:off x="1953064" y="3530991"/>
                <a:ext cx="2035127" cy="497058"/>
              </a:xfrm>
              <a:custGeom>
                <a:avLst/>
                <a:gdLst>
                  <a:gd name="connsiteX0" fmla="*/ 241496 w 2035127"/>
                  <a:gd name="connsiteY0" fmla="*/ 0 h 497058"/>
                  <a:gd name="connsiteX1" fmla="*/ 44548 w 2035127"/>
                  <a:gd name="connsiteY1" fmla="*/ 211015 h 497058"/>
                  <a:gd name="connsiteX2" fmla="*/ 508782 w 2035127"/>
                  <a:gd name="connsiteY2" fmla="*/ 436098 h 497058"/>
                  <a:gd name="connsiteX3" fmla="*/ 1001151 w 2035127"/>
                  <a:gd name="connsiteY3" fmla="*/ 492369 h 497058"/>
                  <a:gd name="connsiteX4" fmla="*/ 1563859 w 2035127"/>
                  <a:gd name="connsiteY4" fmla="*/ 450166 h 497058"/>
                  <a:gd name="connsiteX5" fmla="*/ 1985890 w 2035127"/>
                  <a:gd name="connsiteY5" fmla="*/ 211015 h 497058"/>
                  <a:gd name="connsiteX6" fmla="*/ 1859281 w 2035127"/>
                  <a:gd name="connsiteY6" fmla="*/ 42203 h 497058"/>
                  <a:gd name="connsiteX7" fmla="*/ 1676401 w 2035127"/>
                  <a:gd name="connsiteY7" fmla="*/ 239151 h 497058"/>
                  <a:gd name="connsiteX8" fmla="*/ 1184031 w 2035127"/>
                  <a:gd name="connsiteY8" fmla="*/ 351692 h 497058"/>
                  <a:gd name="connsiteX9" fmla="*/ 691662 w 2035127"/>
                  <a:gd name="connsiteY9" fmla="*/ 323557 h 497058"/>
                  <a:gd name="connsiteX10" fmla="*/ 311834 w 2035127"/>
                  <a:gd name="connsiteY10" fmla="*/ 211015 h 497058"/>
                  <a:gd name="connsiteX11" fmla="*/ 241496 w 2035127"/>
                  <a:gd name="connsiteY11" fmla="*/ 0 h 497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35127" h="497058">
                    <a:moveTo>
                      <a:pt x="241496" y="0"/>
                    </a:moveTo>
                    <a:cubicBezTo>
                      <a:pt x="196948" y="0"/>
                      <a:pt x="0" y="138332"/>
                      <a:pt x="44548" y="211015"/>
                    </a:cubicBezTo>
                    <a:cubicBezTo>
                      <a:pt x="89096" y="283698"/>
                      <a:pt x="349348" y="389206"/>
                      <a:pt x="508782" y="436098"/>
                    </a:cubicBezTo>
                    <a:cubicBezTo>
                      <a:pt x="668216" y="482990"/>
                      <a:pt x="825305" y="490024"/>
                      <a:pt x="1001151" y="492369"/>
                    </a:cubicBezTo>
                    <a:cubicBezTo>
                      <a:pt x="1176997" y="494714"/>
                      <a:pt x="1399736" y="497058"/>
                      <a:pt x="1563859" y="450166"/>
                    </a:cubicBezTo>
                    <a:cubicBezTo>
                      <a:pt x="1727982" y="403274"/>
                      <a:pt x="1936653" y="279009"/>
                      <a:pt x="1985890" y="211015"/>
                    </a:cubicBezTo>
                    <a:cubicBezTo>
                      <a:pt x="2035127" y="143021"/>
                      <a:pt x="1910862" y="37514"/>
                      <a:pt x="1859281" y="42203"/>
                    </a:cubicBezTo>
                    <a:cubicBezTo>
                      <a:pt x="1807700" y="46892"/>
                      <a:pt x="1788943" y="187570"/>
                      <a:pt x="1676401" y="239151"/>
                    </a:cubicBezTo>
                    <a:cubicBezTo>
                      <a:pt x="1563859" y="290732"/>
                      <a:pt x="1348154" y="337624"/>
                      <a:pt x="1184031" y="351692"/>
                    </a:cubicBezTo>
                    <a:cubicBezTo>
                      <a:pt x="1019908" y="365760"/>
                      <a:pt x="837028" y="347003"/>
                      <a:pt x="691662" y="323557"/>
                    </a:cubicBezTo>
                    <a:cubicBezTo>
                      <a:pt x="546296" y="300111"/>
                      <a:pt x="391551" y="264941"/>
                      <a:pt x="311834" y="211015"/>
                    </a:cubicBezTo>
                    <a:cubicBezTo>
                      <a:pt x="232117" y="157089"/>
                      <a:pt x="286044" y="0"/>
                      <a:pt x="241496" y="0"/>
                    </a:cubicBezTo>
                    <a:close/>
                  </a:path>
                </a:pathLst>
              </a:cu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Равнобедренный треугольник 50"/>
              <p:cNvSpPr/>
              <p:nvPr/>
            </p:nvSpPr>
            <p:spPr>
              <a:xfrm rot="10076545">
                <a:off x="3399594" y="4007902"/>
                <a:ext cx="99460" cy="270954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Равнобедренный треугольник 51"/>
              <p:cNvSpPr/>
              <p:nvPr/>
            </p:nvSpPr>
            <p:spPr>
              <a:xfrm rot="11240627">
                <a:off x="2513534" y="4008550"/>
                <a:ext cx="73705" cy="211847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>
                <a:off x="2428860" y="4214818"/>
                <a:ext cx="142876" cy="1428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3428992" y="4214818"/>
                <a:ext cx="142876" cy="142876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3714744" y="3714752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2143108" y="3714752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2928926" y="3857628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587 -0.02497 C 0.13542 -0.03306 0.13438 -0.04717 0.14497 -0.05665 C 0.15139 -0.0622 0.15608 -0.06983 0.16233 -0.07561 C 0.19115 -0.10266 0.15052 -0.06358 0.1783 -0.08624 C 0.18507 -0.09179 0.19011 -0.10104 0.1974 -0.1052 C 0.20538 -0.1096 0.20573 -0.10936 0.2132 -0.11584 C 0.21841 -0.12023 0.2217 -0.12509 0.22743 -0.12856 C 0.2382 -0.13526 0.2342 -0.13064 0.24341 -0.1348 C 0.25191 -0.13873 0.26007 -0.14451 0.26875 -0.14751 C 0.27882 -0.15121 0.30434 -0.15145 0.30851 -0.15168 C 0.32934 -0.15676 0.32934 -0.15769 0.36233 -0.15168 C 0.37309 -0.1496 0.39011 -0.1311 0.40052 -0.12439 C 0.40556 -0.11746 0.40955 -0.11468 0.41632 -0.11168 C 0.42743 -0.09688 0.43768 -0.09156 0.45295 -0.08832 C 0.45972 -0.08902 0.46667 -0.08879 0.47344 -0.09041 C 0.47535 -0.09087 0.47656 -0.09364 0.4783 -0.0948 C 0.48993 -0.10266 0.47466 -0.08902 0.48941 -0.10104 C 0.49757 -0.10775 0.50209 -0.1133 0.51163 -0.11584 C 0.51632 -0.11884 0.5217 -0.12023 0.52587 -0.12439 C 0.52847 -0.12717 0.52969 -0.13179 0.53229 -0.1348 C 0.53403 -0.13688 0.53663 -0.13734 0.53854 -0.13919 C 0.54045 -0.14104 0.5415 -0.14382 0.54341 -0.14543 C 0.54584 -0.14728 0.54879 -0.14775 0.55122 -0.1496 C 0.57205 -0.16671 0.59045 -0.18798 0.61163 -0.20462 C 0.61788 -0.20971 0.62361 -0.21526 0.629 -0.2215 C 0.63351 -0.22682 0.63646 -0.23468 0.64184 -0.23838 C 0.64861 -0.24301 0.65573 -0.24601 0.66233 -0.2511 C 0.66771 -0.25549 0.67222 -0.2622 0.6783 -0.26382 C 0.69618 -0.26867 0.71302 -0.27908 0.73073 -0.28509 C 0.76216 -0.28254 0.79011 -0.28046 0.81962 -0.26798 C 0.82761 -0.27006 0.83559 -0.27191 0.84341 -0.27445 C 0.85972 -0.28023 0.88455 -0.31052 0.89566 -0.32717 C 0.89966 -0.33341 0.90243 -0.34058 0.90677 -0.34636 C 0.91736 -0.36046 0.93177 -0.3741 0.94341 -0.38636 C 0.95295 -0.39653 0.94306 -0.38913 0.95295 -0.40116 C 0.96042 -0.41041 0.96875 -0.41804 0.97674 -0.42659 C 0.98021 -0.43029 0.98143 -0.43699 0.98455 -0.44139 C 0.99393 -0.45526 1.00729 -0.46821 1.01788 -0.47977 C 1.02552 -0.48786 1.02969 -0.50058 1.03698 -0.50936 C 1.05538 -0.5311 1.03472 -0.5052 1.05295 -0.52393 C 1.05521 -0.52624 1.05677 -0.52994 1.0592 -0.53225 C 1.06424 -0.53711 1.07031 -0.53965 1.07518 -0.54497 C 1.08299 -0.55353 1.09219 -0.56278 1.10209 -0.56624 C 1.10799 -0.56809 1.11406 -0.56948 1.11962 -0.57249 C 1.1316 -0.57919 1.13976 -0.5852 1.15295 -0.58728 C 1.16615 -0.59607 1.19219 -0.60069 1.20677 -0.60624 C 1.22622 -0.61341 1.24427 -0.62659 1.26406 -0.63168 C 1.27344 -0.64 1.26354 -0.63237 1.2783 -0.63792 C 1.2882 -0.64162 1.2967 -0.64925 1.30677 -0.65272 C 1.31059 -0.65526 1.31389 -0.65942 1.31788 -0.66127 C 1.32761 -0.6659 1.33716 -0.66775 1.34653 -0.67399 " pathEditMode="relative" ptsTypes="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HP</cp:lastModifiedBy>
  <cp:revision>3</cp:revision>
  <dcterms:created xsi:type="dcterms:W3CDTF">2018-12-24T09:41:23Z</dcterms:created>
  <dcterms:modified xsi:type="dcterms:W3CDTF">2023-12-29T04:55:09Z</dcterms:modified>
</cp:coreProperties>
</file>